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5" r:id="rId7"/>
    <p:sldId id="264" r:id="rId8"/>
    <p:sldId id="267" r:id="rId9"/>
    <p:sldId id="268" r:id="rId10"/>
    <p:sldId id="274" r:id="rId11"/>
    <p:sldId id="277" r:id="rId12"/>
    <p:sldId id="276" r:id="rId1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70"/>
    <p:restoredTop sz="93399"/>
  </p:normalViewPr>
  <p:slideViewPr>
    <p:cSldViewPr snapToGrid="0" snapToObjects="1" showGuides="1">
      <p:cViewPr varScale="1">
        <p:scale>
          <a:sx n="124" d="100"/>
          <a:sy n="124" d="100"/>
        </p:scale>
        <p:origin x="2176" y="184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6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12BC-E8EA-A543-8463-35E2C9971811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D100-DB0E-CB46-B31B-18F61E1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CC649-C77F-9E41-9794-E6679A5101C7}"/>
              </a:ext>
            </a:extLst>
          </p:cNvPr>
          <p:cNvSpPr txBox="1"/>
          <p:nvPr/>
        </p:nvSpPr>
        <p:spPr>
          <a:xfrm>
            <a:off x="4794506" y="1407815"/>
            <a:ext cx="31550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Lucida Sans" panose="020B0602030504020204" pitchFamily="34" charset="77"/>
              </a:rPr>
              <a:t>Florence</a:t>
            </a:r>
          </a:p>
          <a:p>
            <a:pPr algn="ctr"/>
            <a:r>
              <a:rPr lang="en-US" sz="4800" b="1" dirty="0">
                <a:latin typeface="Lucida Sans" panose="020B0602030504020204" pitchFamily="34" charset="77"/>
              </a:rPr>
              <a:t>Airport</a:t>
            </a:r>
          </a:p>
          <a:p>
            <a:pPr algn="ctr"/>
            <a:r>
              <a:rPr lang="en-US" sz="4800" b="1" dirty="0">
                <a:latin typeface="Lucida Sans" panose="020B0602030504020204" pitchFamily="34" charset="77"/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37732-1C5D-5F44-AE35-E2ED070DDF92}"/>
              </a:ext>
            </a:extLst>
          </p:cNvPr>
          <p:cNvSpPr txBox="1"/>
          <p:nvPr/>
        </p:nvSpPr>
        <p:spPr>
          <a:xfrm>
            <a:off x="661815" y="600010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Lucida Sans" panose="020B0602030504020204" pitchFamily="34" charset="77"/>
              </a:rPr>
              <a:t>Terry E. Tomeny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3E99-A1CE-7947-8236-8115694181A8}"/>
              </a:ext>
            </a:extLst>
          </p:cNvPr>
          <p:cNvSpPr txBox="1"/>
          <p:nvPr/>
        </p:nvSpPr>
        <p:spPr>
          <a:xfrm>
            <a:off x="6236639" y="599839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Lucida Sans" panose="020B0602030504020204" pitchFamily="34" charset="77"/>
              </a:rPr>
              <a:t>Larry Farnsworth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668E0-6EF7-5943-9109-559FD3DE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22" y="741915"/>
            <a:ext cx="3035408" cy="278212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F55C0A-858E-A342-AF08-0C86C946FA83}"/>
              </a:ext>
            </a:extLst>
          </p:cNvPr>
          <p:cNvSpPr/>
          <p:nvPr/>
        </p:nvSpPr>
        <p:spPr>
          <a:xfrm>
            <a:off x="2324100" y="4359283"/>
            <a:ext cx="6018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Florence Transportation Committee</a:t>
            </a:r>
          </a:p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13 May 2021</a:t>
            </a:r>
          </a:p>
        </p:txBody>
      </p:sp>
    </p:spTree>
    <p:extLst>
      <p:ext uri="{BB962C8B-B14F-4D97-AF65-F5344CB8AC3E}">
        <p14:creationId xmlns:p14="http://schemas.microsoft.com/office/powerpoint/2010/main" val="187327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FB8F9-C548-6240-AA81-1A05D2AB6A41}"/>
              </a:ext>
            </a:extLst>
          </p:cNvPr>
          <p:cNvSpPr txBox="1"/>
          <p:nvPr/>
        </p:nvSpPr>
        <p:spPr>
          <a:xfrm>
            <a:off x="2294402" y="1859623"/>
            <a:ext cx="4631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Airport Grants</a:t>
            </a:r>
          </a:p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&amp;</a:t>
            </a:r>
          </a:p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Upcoming Projects</a:t>
            </a:r>
          </a:p>
        </p:txBody>
      </p:sp>
    </p:spTree>
    <p:extLst>
      <p:ext uri="{BB962C8B-B14F-4D97-AF65-F5344CB8AC3E}">
        <p14:creationId xmlns:p14="http://schemas.microsoft.com/office/powerpoint/2010/main" val="279012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FB8F9-C548-6240-AA81-1A05D2AB6A41}"/>
              </a:ext>
            </a:extLst>
          </p:cNvPr>
          <p:cNvSpPr txBox="1"/>
          <p:nvPr/>
        </p:nvSpPr>
        <p:spPr>
          <a:xfrm>
            <a:off x="1314967" y="1037690"/>
            <a:ext cx="659026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Subcommittee Ideas</a:t>
            </a:r>
          </a:p>
          <a:p>
            <a:pPr algn="ctr"/>
            <a:endParaRPr lang="en-US" sz="2400" b="1" dirty="0">
              <a:latin typeface="Lucida Sans" panose="020B0602030504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30504020204" pitchFamily="34" charset="77"/>
              </a:rPr>
              <a:t>Make the Airport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30504020204" pitchFamily="34" charset="77"/>
              </a:rPr>
              <a:t>Make the Airport Attractive to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30504020204" pitchFamily="34" charset="77"/>
              </a:rPr>
              <a:t>Encourage New Hangars / Leases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30504020204" pitchFamily="34" charset="77"/>
              </a:rPr>
              <a:t>Standard 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30504020204" pitchFamily="34" charset="77"/>
              </a:rPr>
              <a:t>Encourage Business at the Airport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Lucida Sans" panose="020B0602030504020204" pitchFamily="34" charset="77"/>
              </a:rPr>
              <a:t>WiFi</a:t>
            </a:r>
            <a:r>
              <a:rPr lang="en-US" sz="2400" b="1" dirty="0">
                <a:latin typeface="Lucida Sans" panose="020B0602030504020204" pitchFamily="34" charset="77"/>
              </a:rPr>
              <a:t> Availability</a:t>
            </a:r>
          </a:p>
        </p:txBody>
      </p:sp>
    </p:spTree>
    <p:extLst>
      <p:ext uri="{BB962C8B-B14F-4D97-AF65-F5344CB8AC3E}">
        <p14:creationId xmlns:p14="http://schemas.microsoft.com/office/powerpoint/2010/main" val="239562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4BA649-6A15-CD4D-A293-55CF0E90F549}"/>
              </a:ext>
            </a:extLst>
          </p:cNvPr>
          <p:cNvSpPr txBox="1"/>
          <p:nvPr/>
        </p:nvSpPr>
        <p:spPr>
          <a:xfrm>
            <a:off x="3196892" y="5360141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DF9F7-E578-1844-806A-5371D78E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62" y="467360"/>
            <a:ext cx="4144075" cy="41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75D69-E318-4E44-9514-2730BB4571A4}"/>
              </a:ext>
            </a:extLst>
          </p:cNvPr>
          <p:cNvSpPr txBox="1"/>
          <p:nvPr/>
        </p:nvSpPr>
        <p:spPr>
          <a:xfrm>
            <a:off x="1628355" y="842481"/>
            <a:ext cx="596349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Purpose</a:t>
            </a:r>
          </a:p>
          <a:p>
            <a:pPr algn="ctr"/>
            <a:endParaRPr lang="en-US" sz="3600" b="1" dirty="0">
              <a:latin typeface="Lucida Sans" panose="020B0602030504020204" pitchFamily="34" charset="77"/>
            </a:endParaRPr>
          </a:p>
          <a:p>
            <a:pPr algn="ctr"/>
            <a:endParaRPr lang="en-US" sz="3600" b="1" dirty="0">
              <a:latin typeface="Lucida Sans" panose="020B0602030504020204" pitchFamily="34" charset="77"/>
            </a:endParaRPr>
          </a:p>
          <a:p>
            <a:pPr algn="ctr"/>
            <a:endParaRPr lang="en-US" b="1" dirty="0">
              <a:latin typeface="Lucida Sans" panose="020B0602030504020204" pitchFamily="34" charset="77"/>
            </a:endParaRPr>
          </a:p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Florence Municipal Airport Overview</a:t>
            </a:r>
          </a:p>
          <a:p>
            <a:pPr algn="ctr"/>
            <a:endParaRPr lang="en-US" sz="2400" b="1" dirty="0">
              <a:latin typeface="Lucida Sans" panose="020B0602030504020204" pitchFamily="34" charset="77"/>
            </a:endParaRPr>
          </a:p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Review Airport Activities</a:t>
            </a:r>
          </a:p>
          <a:p>
            <a:pPr algn="ctr"/>
            <a:endParaRPr lang="en-US" sz="2400" b="1" dirty="0">
              <a:latin typeface="Lucida Sans" panose="020B0602030504020204" pitchFamily="34" charset="77"/>
            </a:endParaRPr>
          </a:p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Airport Goals</a:t>
            </a:r>
          </a:p>
          <a:p>
            <a:pPr algn="ctr"/>
            <a:endParaRPr lang="en-US" sz="2400" b="1" dirty="0">
              <a:latin typeface="Lucida Sans" panose="020B0602030504020204" pitchFamily="34" charset="77"/>
            </a:endParaRPr>
          </a:p>
          <a:p>
            <a:pPr algn="ctr"/>
            <a:r>
              <a:rPr lang="en-US" sz="2400" b="1" dirty="0">
                <a:latin typeface="Lucida Sans" panose="020B0602030504020204" pitchFamily="34" charset="77"/>
              </a:rPr>
              <a:t>Airport </a:t>
            </a:r>
            <a:r>
              <a:rPr lang="en-US" sz="2400" b="1" dirty="0" err="1">
                <a:latin typeface="Lucida Sans" panose="020B0602030504020204" pitchFamily="34" charset="77"/>
              </a:rPr>
              <a:t>SubCommittee</a:t>
            </a:r>
            <a:r>
              <a:rPr lang="en-US" sz="2400" b="1" dirty="0">
                <a:latin typeface="Lucida Sans" panose="020B0602030504020204" pitchFamily="34" charset="77"/>
              </a:rPr>
              <a:t> Ideas</a:t>
            </a:r>
          </a:p>
          <a:p>
            <a:pPr algn="ctr"/>
            <a:endParaRPr lang="en-US" sz="2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4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FA53FB-40C8-DA44-9F6A-9227AAD4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1935"/>
            <a:ext cx="9144000" cy="3726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3471D-C4B8-9844-880E-0E6BCB1C2C1F}"/>
              </a:ext>
            </a:extLst>
          </p:cNvPr>
          <p:cNvSpPr txBox="1"/>
          <p:nvPr/>
        </p:nvSpPr>
        <p:spPr>
          <a:xfrm>
            <a:off x="1366263" y="380143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Lucida Sans" panose="020B0602030504020204" pitchFamily="34" charset="77"/>
              </a:rPr>
              <a:t>Florence Municipal Airport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9F09C-A2F5-F346-A3A6-6516534188DC}"/>
              </a:ext>
            </a:extLst>
          </p:cNvPr>
          <p:cNvSpPr txBox="1"/>
          <p:nvPr/>
        </p:nvSpPr>
        <p:spPr>
          <a:xfrm>
            <a:off x="1150705" y="1407559"/>
            <a:ext cx="2451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Sans" panose="020B0602030504020204" pitchFamily="34" charset="77"/>
              </a:rPr>
              <a:t>3000’ x 60’ Asphalt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26 Hangars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Airport Office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Volunteer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CBAB8-5ACB-F84C-BF3C-32D963598942}"/>
              </a:ext>
            </a:extLst>
          </p:cNvPr>
          <p:cNvSpPr txBox="1"/>
          <p:nvPr/>
        </p:nvSpPr>
        <p:spPr>
          <a:xfrm>
            <a:off x="5474412" y="1426395"/>
            <a:ext cx="2525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ucida Sans" panose="020B0602030504020204" pitchFamily="34" charset="77"/>
              </a:rPr>
              <a:t>Automated Weather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Loaner Car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Avgas &amp; Jet Fuel</a:t>
            </a:r>
          </a:p>
          <a:p>
            <a:r>
              <a:rPr lang="en-US" b="1" dirty="0">
                <a:latin typeface="Lucida Sans" panose="020B0602030504020204" pitchFamily="34" charset="77"/>
              </a:rPr>
              <a:t>Runway Lighting</a:t>
            </a:r>
          </a:p>
        </p:txBody>
      </p:sp>
    </p:spTree>
    <p:extLst>
      <p:ext uri="{BB962C8B-B14F-4D97-AF65-F5344CB8AC3E}">
        <p14:creationId xmlns:p14="http://schemas.microsoft.com/office/powerpoint/2010/main" val="92793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CF89A-EC6E-E34E-823A-1914C407DCAC}"/>
              </a:ext>
            </a:extLst>
          </p:cNvPr>
          <p:cNvSpPr txBox="1"/>
          <p:nvPr/>
        </p:nvSpPr>
        <p:spPr>
          <a:xfrm>
            <a:off x="1174704" y="184934"/>
            <a:ext cx="6870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Former</a:t>
            </a:r>
          </a:p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Airport Advisory Committee</a:t>
            </a:r>
          </a:p>
          <a:p>
            <a:pPr algn="ctr"/>
            <a:r>
              <a:rPr lang="en-US" sz="3600" b="1" dirty="0">
                <a:latin typeface="Lucida Sans" panose="020B0602030504020204" pitchFamily="34" charset="77"/>
              </a:rPr>
              <a:t>(AAC)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BBA-9D70-0945-A4B3-A00EC25A2053}"/>
              </a:ext>
            </a:extLst>
          </p:cNvPr>
          <p:cNvSpPr txBox="1"/>
          <p:nvPr/>
        </p:nvSpPr>
        <p:spPr>
          <a:xfrm>
            <a:off x="970834" y="1889624"/>
            <a:ext cx="727853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Advisory committee to City Council and City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Implementation of Airport Master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Operation of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Currently Seven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Terry Tomeny – 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Dick </a:t>
            </a:r>
            <a:r>
              <a:rPr lang="en-US" b="1" dirty="0" err="1"/>
              <a:t>Markee</a:t>
            </a:r>
            <a:r>
              <a:rPr lang="en-US" b="1" dirty="0"/>
              <a:t> – Vice 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Sam </a:t>
            </a:r>
            <a:r>
              <a:rPr lang="en-US" b="1" dirty="0" err="1"/>
              <a:t>Spayd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Jim Lamonica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George Henry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Larry Farnsworth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Richard Holcombe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B5A0D-406D-924F-B5DC-912ACBFD51A6}"/>
              </a:ext>
            </a:extLst>
          </p:cNvPr>
          <p:cNvSpPr/>
          <p:nvPr/>
        </p:nvSpPr>
        <p:spPr>
          <a:xfrm>
            <a:off x="4813443" y="40985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Mike Miller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Andy Parks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Mark Durbin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Larry Jensen</a:t>
            </a:r>
          </a:p>
        </p:txBody>
      </p:sp>
    </p:spTree>
    <p:extLst>
      <p:ext uri="{BB962C8B-B14F-4D97-AF65-F5344CB8AC3E}">
        <p14:creationId xmlns:p14="http://schemas.microsoft.com/office/powerpoint/2010/main" val="9415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CF89A-EC6E-E34E-823A-1914C407DCAC}"/>
              </a:ext>
            </a:extLst>
          </p:cNvPr>
          <p:cNvSpPr txBox="1"/>
          <p:nvPr/>
        </p:nvSpPr>
        <p:spPr>
          <a:xfrm>
            <a:off x="2933198" y="544529"/>
            <a:ext cx="33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Lucida Sans" panose="020B0602030504020204" pitchFamily="34" charset="77"/>
              </a:rPr>
              <a:t>Airport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BBA-9D70-0945-A4B3-A00EC25A2053}"/>
              </a:ext>
            </a:extLst>
          </p:cNvPr>
          <p:cNvSpPr txBox="1"/>
          <p:nvPr/>
        </p:nvSpPr>
        <p:spPr>
          <a:xfrm>
            <a:off x="2511958" y="1940995"/>
            <a:ext cx="38931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Safe Flight Operations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Bring in Tourism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Business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Support Activities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Wings &amp; Wheels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Airport Upgrades</a:t>
            </a:r>
          </a:p>
        </p:txBody>
      </p:sp>
    </p:spTree>
    <p:extLst>
      <p:ext uri="{BB962C8B-B14F-4D97-AF65-F5344CB8AC3E}">
        <p14:creationId xmlns:p14="http://schemas.microsoft.com/office/powerpoint/2010/main" val="37606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11FA2-1997-0249-BF3C-06E43DC09245}"/>
              </a:ext>
            </a:extLst>
          </p:cNvPr>
          <p:cNvSpPr txBox="1"/>
          <p:nvPr/>
        </p:nvSpPr>
        <p:spPr>
          <a:xfrm>
            <a:off x="1281304" y="534257"/>
            <a:ext cx="665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Lucida Sans" panose="020B0602030504020204" pitchFamily="34" charset="77"/>
              </a:rPr>
              <a:t>Pacific View Industrial Park</a:t>
            </a:r>
          </a:p>
        </p:txBody>
      </p:sp>
      <p:sp>
        <p:nvSpPr>
          <p:cNvPr id="3" name="AutoShape 2" descr="pacific_view_business_park_map_0.pdf">
            <a:extLst>
              <a:ext uri="{FF2B5EF4-FFF2-40B4-BE49-F238E27FC236}">
                <a16:creationId xmlns:a16="http://schemas.microsoft.com/office/drawing/2014/main" id="{1ECFE5D9-DE2E-C44B-AAB6-32434A651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600200"/>
            <a:ext cx="2402440" cy="24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59E0D-134F-F749-A79C-D1786312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89753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3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" y="10274"/>
            <a:ext cx="9131916" cy="6858000"/>
          </a:xfrm>
          <a:prstGeom prst="rect">
            <a:avLst/>
          </a:prstGeom>
          <a:gradFill flip="none" rotWithShape="1">
            <a:gsLst>
              <a:gs pos="2000">
                <a:schemeClr val="accent5">
                  <a:alpha val="37000"/>
                  <a:lumMod val="2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4" name="Picture 2" descr="enjaminH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67" y="3233287"/>
            <a:ext cx="2184400" cy="264000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2669" y="549667"/>
            <a:ext cx="5674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3175">
                  <a:noFill/>
                </a:ln>
                <a:latin typeface="Britannic Bold" charset="0"/>
                <a:ea typeface="Britannic Bold" charset="0"/>
                <a:cs typeface="Britannic Bold" charset="0"/>
              </a:rPr>
              <a:t>General Ben King</a:t>
            </a:r>
          </a:p>
          <a:p>
            <a:pPr algn="ctr"/>
            <a:r>
              <a:rPr lang="en-US" sz="4800" dirty="0">
                <a:ln w="3175">
                  <a:noFill/>
                </a:ln>
                <a:latin typeface="Britannic Bold" charset="0"/>
                <a:ea typeface="Britannic Bold" charset="0"/>
                <a:cs typeface="Britannic Bold" charset="0"/>
              </a:rPr>
              <a:t>Memorial Gateway</a:t>
            </a:r>
          </a:p>
          <a:p>
            <a:pPr algn="ctr"/>
            <a:r>
              <a:rPr lang="en-US" sz="4800" dirty="0">
                <a:ln w="3175">
                  <a:noFill/>
                </a:ln>
                <a:latin typeface="Britannic Bold" charset="0"/>
                <a:ea typeface="Britannic Bold" charset="0"/>
                <a:cs typeface="Britannic Bold" charset="0"/>
              </a:rPr>
              <a:t>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909" y="4176873"/>
            <a:ext cx="2425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ritannic Bold" charset="0"/>
                <a:ea typeface="Britannic Bold" charset="0"/>
                <a:cs typeface="Britannic Bold" charset="0"/>
              </a:rPr>
              <a:t>Sam </a:t>
            </a:r>
            <a:r>
              <a:rPr lang="en-US" sz="2400" dirty="0" err="1">
                <a:latin typeface="Britannic Bold" charset="0"/>
                <a:ea typeface="Britannic Bold" charset="0"/>
                <a:cs typeface="Britannic Bold" charset="0"/>
              </a:rPr>
              <a:t>Spayd</a:t>
            </a:r>
            <a:endParaRPr lang="en-US" sz="1600" dirty="0">
              <a:latin typeface="Britannic Bold" charset="0"/>
              <a:ea typeface="Britannic Bold" charset="0"/>
              <a:cs typeface="Britannic Bold" charset="0"/>
            </a:endParaRPr>
          </a:p>
          <a:p>
            <a:pPr algn="ctr"/>
            <a:r>
              <a:rPr lang="en-US" sz="1600" dirty="0">
                <a:latin typeface="Britannic Bold" charset="0"/>
                <a:ea typeface="Britannic Bold" charset="0"/>
                <a:cs typeface="Britannic Bold" charset="0"/>
              </a:rPr>
              <a:t>President Deeds of Valor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63D9B-FBA9-E749-B023-ADEBEA11FBF4}"/>
              </a:ext>
            </a:extLst>
          </p:cNvPr>
          <p:cNvSpPr txBox="1"/>
          <p:nvPr/>
        </p:nvSpPr>
        <p:spPr>
          <a:xfrm>
            <a:off x="5753280" y="6098743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ritannic Bold" charset="0"/>
                <a:ea typeface="Britannic Bold" charset="0"/>
                <a:cs typeface="Britannic Bold" charset="0"/>
              </a:rPr>
              <a:t>BGen Ben King</a:t>
            </a:r>
            <a:endParaRPr lang="en-US" sz="1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6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332" y="208391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The Vision</a:t>
            </a:r>
          </a:p>
        </p:txBody>
      </p:sp>
      <p:pic>
        <p:nvPicPr>
          <p:cNvPr id="7" name="Picture 6" descr="mage 3-13-17 at 6.58 P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591518" y="2360749"/>
            <a:ext cx="3302751" cy="472135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06" y="1039863"/>
            <a:ext cx="3748216" cy="343545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286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332" y="208391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The Vision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2831" y="1388961"/>
            <a:ext cx="7058338" cy="4937547"/>
            <a:chOff x="1042831" y="1388961"/>
            <a:chExt cx="7058338" cy="4937547"/>
          </a:xfrm>
        </p:grpSpPr>
        <p:grpSp>
          <p:nvGrpSpPr>
            <p:cNvPr id="6" name="Group 5"/>
            <p:cNvGrpSpPr/>
            <p:nvPr/>
          </p:nvGrpSpPr>
          <p:grpSpPr>
            <a:xfrm>
              <a:off x="1042831" y="1388961"/>
              <a:ext cx="7058338" cy="4937547"/>
              <a:chOff x="974493" y="728260"/>
              <a:chExt cx="7504519" cy="5401479"/>
            </a:xfrm>
          </p:grpSpPr>
          <p:pic>
            <p:nvPicPr>
              <p:cNvPr id="7" name="Picture 6" descr="mage 3-13-17 at 6.58 PM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2026013" y="-323260"/>
                <a:ext cx="5401479" cy="750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0" b="95533" l="1031" r="96907">
                            <a14:foregroundMark x1="38488" y1="73196" x2="41924" y2="76632"/>
                            <a14:foregroundMark x1="69759" y1="74914" x2="69759" y2="74914"/>
                            <a14:foregroundMark x1="39519" y1="79038" x2="39519" y2="79038"/>
                            <a14:foregroundMark x1="45017" y1="78351" x2="45704" y2="80412"/>
                            <a14:foregroundMark x1="50172" y1="87629" x2="50515" y2="87973"/>
                            <a14:foregroundMark x1="52921" y1="90378" x2="52921" y2="91065"/>
                            <a14:foregroundMark x1="55326" y1="93127" x2="55326" y2="93127"/>
                            <a14:foregroundMark x1="58763" y1="91065" x2="58763" y2="91065"/>
                            <a14:foregroundMark x1="52234" y1="65292" x2="52234" y2="65292"/>
                            <a14:foregroundMark x1="60825" y1="96220" x2="60825" y2="96220"/>
                            <a14:foregroundMark x1="60137" y1="15808" x2="60137" y2="15808"/>
                            <a14:foregroundMark x1="59450" y1="4124" x2="59450" y2="4124"/>
                            <a14:foregroundMark x1="9622" y1="49485" x2="9622" y2="49485"/>
                            <a14:foregroundMark x1="3093" y1="50515" x2="3093" y2="50515"/>
                            <a14:foregroundMark x1="88316" y1="54639" x2="88316" y2="54639"/>
                            <a14:foregroundMark x1="90378" y1="57732" x2="90378" y2="57732"/>
                            <a14:foregroundMark x1="93127" y1="56701" x2="93127" y2="56701"/>
                            <a14:foregroundMark x1="96907" y1="63918" x2="96907" y2="63918"/>
                            <a14:foregroundMark x1="87285" y1="47423" x2="87285" y2="47423"/>
                            <a14:backgroundMark x1="55670" y1="81443" x2="55670" y2="814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9063018" flipV="1">
                <a:off x="7445760" y="2298779"/>
                <a:ext cx="645457" cy="6461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Octagon 8"/>
              <p:cNvSpPr/>
              <p:nvPr/>
            </p:nvSpPr>
            <p:spPr>
              <a:xfrm>
                <a:off x="6324600" y="2679700"/>
                <a:ext cx="571500" cy="520700"/>
              </a:xfrm>
              <a:prstGeom prst="oc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01345" y="3121223"/>
              <a:ext cx="584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Paths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4567421">
              <a:off x="4076217" y="3474336"/>
              <a:ext cx="7259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Parking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4465" y="3601657"/>
              <a:ext cx="7534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Pavilion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2588" y="3347977"/>
              <a:ext cx="7088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Static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Display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943788">
              <a:off x="6391154" y="4377160"/>
              <a:ext cx="7259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Parking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5932" y="3429000"/>
              <a:ext cx="6419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Picnic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65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188</Words>
  <Application>Microsoft Macintosh PowerPoint</Application>
  <PresentationFormat>Letter Paper (8.5x11 in)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Tomeny</dc:creator>
  <cp:lastModifiedBy>Terry Tomeny</cp:lastModifiedBy>
  <cp:revision>20</cp:revision>
  <dcterms:created xsi:type="dcterms:W3CDTF">2018-05-21T18:20:01Z</dcterms:created>
  <dcterms:modified xsi:type="dcterms:W3CDTF">2021-05-13T16:56:20Z</dcterms:modified>
</cp:coreProperties>
</file>