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54" r:id="rId2"/>
    <p:sldId id="797" r:id="rId3"/>
    <p:sldId id="798" r:id="rId4"/>
    <p:sldId id="802" r:id="rId5"/>
    <p:sldId id="803" r:id="rId6"/>
    <p:sldId id="801" r:id="rId7"/>
    <p:sldId id="799" r:id="rId8"/>
    <p:sldId id="804" r:id="rId9"/>
    <p:sldId id="792" r:id="rId10"/>
    <p:sldId id="805" r:id="rId11"/>
  </p:sldIdLst>
  <p:sldSz cx="9144000" cy="6858000" type="screen4x3"/>
  <p:notesSz cx="7112000" cy="9461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FF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FF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FF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FF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FF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CCFF"/>
    <a:srgbClr val="FFCF01"/>
    <a:srgbClr val="FFFF00"/>
    <a:srgbClr val="FFCC66"/>
    <a:srgbClr val="CCECFF"/>
    <a:srgbClr val="9FDA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8" autoAdjust="0"/>
    <p:restoredTop sz="96418" autoAdjust="0"/>
  </p:normalViewPr>
  <p:slideViewPr>
    <p:cSldViewPr snapToGrid="0">
      <p:cViewPr varScale="1">
        <p:scale>
          <a:sx n="88" d="100"/>
          <a:sy n="88" d="100"/>
        </p:scale>
        <p:origin x="558" y="7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9075" y="0"/>
            <a:ext cx="30813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6838"/>
            <a:ext cx="30813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9075" y="8986838"/>
            <a:ext cx="30813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ECC8E95-7E92-4479-B1E1-3B941AF66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30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9075" y="0"/>
            <a:ext cx="30813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80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9613"/>
            <a:ext cx="4730750" cy="3548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0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494213"/>
            <a:ext cx="56896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86838"/>
            <a:ext cx="30813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80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9075" y="8986838"/>
            <a:ext cx="30813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5311233F-71FD-4C30-B727-5C81FF659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999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27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3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8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00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7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1219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28" y="1055836"/>
            <a:ext cx="8625115" cy="48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5942"/>
            <a:ext cx="9033020" cy="3679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4250" y="4018111"/>
            <a:ext cx="6498770" cy="27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5116845" y="5919787"/>
            <a:ext cx="38529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 marL="457200" indent="-457200">
              <a:tabLst>
                <a:tab pos="685800" algn="l"/>
              </a:tabLst>
              <a:defRPr sz="3200">
                <a:solidFill>
                  <a:srgbClr val="FF6600"/>
                </a:solidFill>
                <a:latin typeface="Arial" panose="020B0604020202020204" pitchFamily="34" charset="0"/>
              </a:defRPr>
            </a:lvl1pPr>
            <a:lvl2pPr marL="914400" indent="-457200">
              <a:tabLst>
                <a:tab pos="685800" algn="l"/>
              </a:tabLst>
              <a:defRPr sz="3200">
                <a:solidFill>
                  <a:srgbClr val="FF6600"/>
                </a:solidFill>
                <a:latin typeface="Arial" panose="020B0604020202020204" pitchFamily="34" charset="0"/>
              </a:defRPr>
            </a:lvl2pPr>
            <a:lvl3pPr marL="1371600" indent="-457200">
              <a:tabLst>
                <a:tab pos="685800" algn="l"/>
              </a:tabLst>
              <a:defRPr sz="3200">
                <a:solidFill>
                  <a:srgbClr val="FF6600"/>
                </a:solidFill>
                <a:latin typeface="Arial" panose="020B0604020202020204" pitchFamily="34" charset="0"/>
              </a:defRPr>
            </a:lvl3pPr>
            <a:lvl4pPr marL="1828800" indent="-457200">
              <a:tabLst>
                <a:tab pos="685800" algn="l"/>
              </a:tabLst>
              <a:defRPr sz="3200">
                <a:solidFill>
                  <a:srgbClr val="FF6600"/>
                </a:solidFill>
                <a:latin typeface="Arial" panose="020B0604020202020204" pitchFamily="34" charset="0"/>
              </a:defRPr>
            </a:lvl4pPr>
            <a:lvl5pPr marL="2286000" indent="-457200">
              <a:tabLst>
                <a:tab pos="685800" algn="l"/>
              </a:tabLst>
              <a:defRPr sz="3200">
                <a:solidFill>
                  <a:srgbClr val="FF6600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3200">
                <a:solidFill>
                  <a:srgbClr val="FF6600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3200">
                <a:solidFill>
                  <a:srgbClr val="FF6600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3200">
                <a:solidFill>
                  <a:srgbClr val="FF6600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3200">
                <a:solidFill>
                  <a:srgbClr val="FF660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 smtClean="0">
                <a:solidFill>
                  <a:srgbClr val="5F5F5F"/>
                </a:solidFill>
                <a:latin typeface="Arial Narrow" panose="020B0606020202030204" pitchFamily="34" charset="0"/>
              </a:rPr>
              <a:t>Aerial view from the southwest</a:t>
            </a:r>
            <a:endParaRPr lang="en-US" altLang="en-US" sz="1600" dirty="0">
              <a:solidFill>
                <a:srgbClr val="5F5F5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28" y="1055836"/>
            <a:ext cx="8625115" cy="48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3" y="108857"/>
            <a:ext cx="7249884" cy="5210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36" y="5399314"/>
            <a:ext cx="8256817" cy="13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36" y="5399314"/>
            <a:ext cx="8256817" cy="1328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596" y="123272"/>
            <a:ext cx="7697665" cy="52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029"/>
            <a:ext cx="9144000" cy="59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251"/>
            <a:ext cx="9144000" cy="60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0" y="344437"/>
            <a:ext cx="9122229" cy="61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12758</TotalTime>
  <Words>5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Times New Roman</vt:lpstr>
      <vt:lpstr>Blank Presentation.pot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Yost Grube Hall Architecture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Horsley</dc:creator>
  <cp:lastModifiedBy>David</cp:lastModifiedBy>
  <cp:revision>752</cp:revision>
  <dcterms:created xsi:type="dcterms:W3CDTF">2000-11-10T20:15:08Z</dcterms:created>
  <dcterms:modified xsi:type="dcterms:W3CDTF">2021-09-28T23:42:17Z</dcterms:modified>
</cp:coreProperties>
</file>